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3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91FF2-30D3-40EB-BDEF-9809C90595B7}" v="52" dt="2021-09-15T08:21:37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F7C26-2A10-4C03-B478-556F91136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851710-E47F-4190-8CEA-372405AF8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AA744C-1AF8-41D8-A6CE-B0C27C15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0EB6B2-FFB6-4162-B267-5E6A2F4A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32100-6451-42C3-AD44-CA39EB00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12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3FCB5-2044-421B-B2A9-180285A1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F9FB18-4AF1-4D23-A2E1-4567ECC29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F7B3A0-2412-4559-A989-D723C8AA2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2CBCBC-31D4-44E7-A52A-4FC1C2B7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BF26EE-52AD-4B05-AC65-58910348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65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82335C-CDC1-4F94-832F-6AC847E6B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4F6F5-2CA6-4872-AA3C-EEC2BC0D4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3F6AB-0826-469F-891B-FA447561D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9B12F-8B3F-41B4-98BA-73E91408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BA8C46-5536-4C63-AB41-1DAF225B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97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97F32-B57A-4133-919B-6FC24C36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CABDF-DCEB-417A-807A-249746DA1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4E7443-6CD8-4716-A47D-E5283F63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3C7403-0A43-460D-BF1B-7AB9360D5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6E84B-3A4A-41F9-8262-6528C882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7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72E8-6013-4B70-B61F-79F32DA86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382662-32C3-403E-B8CC-EE93ABE5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1881E-4026-47CC-B642-B091C176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634E2-8FD7-4A06-9915-2DD2E4D9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32647F-A6BA-4FFF-B598-9DA9E48F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03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F9099-BF63-47A4-96DB-593D3497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C01FB-2908-47F0-B107-F646EC079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58A9E8-ED05-410D-8ED0-A834A399E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747375-1E4E-4639-B586-5E195829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DA0E7D-DBCF-490A-BE23-569AA0DE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5A8F9F-1A02-41F9-B38C-0AE1062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67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C5C98-98DD-4C8D-907F-C0E80DD07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69FF64-CBDB-42E6-925A-0611AB1E2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F28817-376F-4D44-AE51-E43CF7311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FD56A9-6029-4603-BFCD-A53129C02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36EF12-CD68-4DB5-8C72-4BB6B1747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ADCC10-492E-46D2-9374-68E7E72C9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8AB1FB-09A9-411F-9E5D-3D9DF7EA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3F2B2F-8D34-4E41-83CB-13831A366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73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C4536-B3C1-4519-A2C1-204DB1EC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99883B-6548-456C-AF73-B234A2EC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0A57C4-4375-4ED0-8EF5-6B08DB5AD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7D8B0F-9B3A-4BBC-870C-22982E50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8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BADFCE-E7D8-4BA5-9D4C-3A85B68B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66C478-EE8F-4527-A1CB-AE0815A4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A77EE3-15C4-4E3A-8CC5-6496EE94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84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3A55E-9AAA-4C85-8789-814995E58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C73BCC-CD3D-4DBC-B336-BFEF2FA24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A6C553-287A-4E84-84B1-695772CC2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1CF26E-365F-42D7-AD8C-56F2C475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F98ABB-BBC6-4A07-9787-FD88E121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23CB68-291A-4766-AC82-3D9B84253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2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605C0-EE3E-4738-801F-C8F493992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1BC3E7-1702-4867-A725-12B97E8F4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A0A5BB-A56B-4AAD-9B56-6627E47DD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783355-453E-4B6E-B317-0044491D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42972-99F1-43AC-9655-A10B35CE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0F7A15-6C14-4751-AD7A-79924AD3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18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BB6FED-0AE4-415B-9601-669B95A1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A49AC0-70D4-4B82-A6A5-F057348A2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B11AE4-A4B2-4555-914E-068C2C6A6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F75F4B-5754-4541-B2F6-DD4BE8CA3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3A78C0-C40F-4027-AE6E-7B57C6B6A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83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C2230-2F34-470E-9CD9-7C0901E7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412" y="331718"/>
            <a:ext cx="5924237" cy="197538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dirty="0">
                <a:highlight>
                  <a:srgbClr val="FFFCF3"/>
                </a:highlight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Invitation du gouvernement de la Géorgie</a:t>
            </a:r>
            <a:br>
              <a:rPr lang="fr-FR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---</a:t>
            </a:r>
            <a:br>
              <a:rPr lang="fr-FR" sz="24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br>
              <a:rPr lang="fr-FR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Journée mondiale de l’olivier</a:t>
            </a:r>
            <a:br>
              <a:rPr lang="fr-FR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Séminaire international </a:t>
            </a:r>
            <a:br>
              <a:rPr lang="fr-FR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Les tendances du marché i</a:t>
            </a:r>
            <a:r>
              <a:rPr lang="fr-FR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nternational de l’huile d’olive</a:t>
            </a:r>
            <a:br>
              <a:rPr lang="fr-FR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---</a:t>
            </a:r>
            <a:br>
              <a:rPr lang="fr-FR" sz="20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22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Tbilissi, 26 novembre 2021, 11 h 30 (UTC+4)</a:t>
            </a:r>
            <a:br>
              <a:rPr lang="fr-FR" sz="22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fr-FR" sz="1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Visioconférence disponible</a:t>
            </a:r>
            <a:br>
              <a:rPr lang="en-GB" sz="22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GB" sz="2200" i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42C6FA-CEF2-4566-AADC-1800AA737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752" y="2671825"/>
            <a:ext cx="5645046" cy="31643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h 30 – Ouverture du séminaire</a:t>
            </a:r>
          </a:p>
          <a:p>
            <a:pPr>
              <a:buFontTx/>
              <a:buChar char="-"/>
            </a:pPr>
            <a:r>
              <a:rPr lang="fr-FR" sz="1300" b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Discours officiel de bienvenue, </a:t>
            </a:r>
            <a:r>
              <a:rPr lang="fr-FR" sz="1300" i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Gouvernement géorgien</a:t>
            </a:r>
          </a:p>
          <a:p>
            <a:pPr>
              <a:buFontTx/>
              <a:buChar char="-"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Abdellatif Ghedira</a:t>
            </a:r>
            <a:r>
              <a:rPr lang="fr-F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Directeur exécutif, COI</a:t>
            </a:r>
          </a:p>
          <a:p>
            <a:pPr>
              <a:buFontTx/>
              <a:buChar char="-"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 </a:t>
            </a:r>
            <a:r>
              <a:rPr lang="fr-FR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Svanidze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Président du COI, Géorgie</a:t>
            </a:r>
            <a:b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3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h 30 – Le marché international de l’huile d’olive</a:t>
            </a:r>
          </a:p>
          <a:p>
            <a:pPr>
              <a:buFontTx/>
              <a:buChar char="-"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Jaime Lillo</a:t>
            </a:r>
            <a:r>
              <a:rPr lang="fr-F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Directeur exécutif adjoint, COI</a:t>
            </a:r>
            <a:b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h 50  – Situation actuelle et tendances du marché de l’Union européenne</a:t>
            </a:r>
          </a:p>
          <a:p>
            <a:pPr>
              <a:buFontTx/>
              <a:buChar char="-"/>
            </a:pPr>
            <a:r>
              <a:rPr lang="fr-FR" sz="1300" b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Gabriel Vigil, 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du secteur huile d’olive à la Commission européenne</a:t>
            </a:r>
            <a:b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13:10  – Situation actuelle et tendances du marché américain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Joseph R. </a:t>
            </a:r>
            <a:r>
              <a:rPr lang="fr-FR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Profaci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Directeur exécutif, Association nord-américaine de l’huile d’olive</a:t>
            </a:r>
          </a:p>
          <a:p>
            <a:pPr marL="0" indent="0">
              <a:buNone/>
            </a:pPr>
            <a:endParaRPr lang="fr-FR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3AAFFA5-EE9B-4146-927F-6FB53666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677159"/>
            <a:ext cx="5645046" cy="31643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h 30 - Pause</a:t>
            </a:r>
          </a:p>
          <a:p>
            <a:pPr marL="0" indent="0">
              <a:buNone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h 30 – Le profil général du consommateur d’huile d’olive</a:t>
            </a:r>
          </a:p>
          <a:p>
            <a:pPr>
              <a:buFontTx/>
              <a:buChar char="-"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Juan Vilar, 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Co-Directeur du diplôme de Master en Administration et gestion des entreprises oléicoles</a:t>
            </a: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kumimoji="0" lang="fr-FR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 h 20 – Examen des dernières t</a:t>
            </a:r>
            <a:r>
              <a:rPr lang="fr-FR" sz="13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endances</a:t>
            </a:r>
            <a:r>
              <a:rPr lang="fr-FR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cuisine</a:t>
            </a:r>
          </a:p>
          <a:p>
            <a:pPr>
              <a:buFontTx/>
              <a:buChar char="-"/>
              <a:defRPr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Présenté par Santi Mas au nom de Greg </a:t>
            </a:r>
            <a:r>
              <a:rPr lang="fr-FR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Drescher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Vice-Président des Initiatives stratégiques et Leadership, </a:t>
            </a:r>
            <a:r>
              <a:rPr lang="fr-FR" sz="1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Culinary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Institute of America (USA)</a:t>
            </a:r>
          </a:p>
          <a:p>
            <a:pPr marL="0" indent="0" algn="just">
              <a:buNone/>
              <a:defRPr/>
            </a:pPr>
            <a:r>
              <a:rPr kumimoji="0" lang="fr-FR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 h 40 – Production oléicole, situation actuelle, défis et perspectives de l’oléiculture en Géorgie</a:t>
            </a:r>
          </a:p>
          <a:p>
            <a:pPr marL="0" indent="0" algn="just">
              <a:buNone/>
              <a:defRPr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Zviad</a:t>
            </a: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Bobokashvili</a:t>
            </a: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Chercheur, Département de l’Agriculture – Chef du Service de recherche en cultures fruitières</a:t>
            </a:r>
          </a:p>
          <a:p>
            <a:pPr marL="0" indent="0">
              <a:buNone/>
              <a:defRPr/>
            </a:pPr>
            <a:r>
              <a:rPr lang="fr-FR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h 20 – </a:t>
            </a:r>
            <a:r>
              <a:rPr lang="fr-FR" sz="1300" b="1">
                <a:latin typeface="Times New Roman" panose="02020603050405020304" pitchFamily="18" charset="0"/>
                <a:cs typeface="Times New Roman" panose="02020603050405020304" pitchFamily="18" charset="0"/>
              </a:rPr>
              <a:t>Clôture du séminaire</a:t>
            </a:r>
            <a:endParaRPr lang="fr-FR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b="1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4E23865-49AC-4C68-965B-352DB53C6E3A}"/>
              </a:ext>
            </a:extLst>
          </p:cNvPr>
          <p:cNvCxnSpPr>
            <a:cxnSpLocks/>
          </p:cNvCxnSpPr>
          <p:nvPr/>
        </p:nvCxnSpPr>
        <p:spPr>
          <a:xfrm>
            <a:off x="522059" y="6329404"/>
            <a:ext cx="11336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A98BA201-E69C-444D-9A6D-46E82E0302F6}"/>
              </a:ext>
            </a:extLst>
          </p:cNvPr>
          <p:cNvSpPr txBox="1"/>
          <p:nvPr/>
        </p:nvSpPr>
        <p:spPr>
          <a:xfrm>
            <a:off x="389021" y="6380088"/>
            <a:ext cx="580119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Interprétation simultanée disponible en anglais, français et géorgien</a:t>
            </a:r>
            <a:endParaRPr lang="fr-FR" sz="1300" b="1" i="1" dirty="0">
              <a:highlight>
                <a:srgbClr val="FFFCF3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3B65178-2328-4211-B09A-6388A34C310D}"/>
              </a:ext>
            </a:extLst>
          </p:cNvPr>
          <p:cNvSpPr txBox="1"/>
          <p:nvPr/>
        </p:nvSpPr>
        <p:spPr>
          <a:xfrm>
            <a:off x="8306256" y="6336514"/>
            <a:ext cx="34967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plus d’informations, contactez : 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iooc@internationalolivecouncil.org </a:t>
            </a:r>
          </a:p>
        </p:txBody>
      </p:sp>
      <p:pic>
        <p:nvPicPr>
          <p:cNvPr id="13" name="Picture 4" descr="Resultado de imagen de international olive counci">
            <a:extLst>
              <a:ext uri="{FF2B5EF4-FFF2-40B4-BE49-F238E27FC236}">
                <a16:creationId xmlns:a16="http://schemas.microsoft.com/office/drawing/2014/main" id="{04A28CB8-29A6-40A3-A514-DD9297B8B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29" y="331718"/>
            <a:ext cx="1645170" cy="165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esco - Wikipedia, la enciclopedia libre">
            <a:extLst>
              <a:ext uri="{FF2B5EF4-FFF2-40B4-BE49-F238E27FC236}">
                <a16:creationId xmlns:a16="http://schemas.microsoft.com/office/drawing/2014/main" id="{FE7C5FB1-0268-4404-8088-A30453163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163" y="5795481"/>
            <a:ext cx="800738" cy="508582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7598AFD-1629-4DE0-8938-4554D5EDD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6446" y="438250"/>
            <a:ext cx="2156533" cy="155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54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4579</TotalTime>
  <Words>273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Invitation du gouvernement de la Géorgie ---  Journée mondiale de l’olivier Séminaire international  Les tendances du marché international de l’huile d’olive --- Tbilissi, 26 novembre 2021, 11 h 30 (UTC+4) Visioconférence disponible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the International market of olive oil --- International Seminar organised by the International Olive Council Madrid, 26 November 2021, XXX am (utc+1)  PROGRAMME</dc:title>
  <dc:creator>Alejandro Martín</dc:creator>
  <cp:lastModifiedBy>Juliette Cayol</cp:lastModifiedBy>
  <cp:revision>23</cp:revision>
  <cp:lastPrinted>2021-10-11T06:35:18Z</cp:lastPrinted>
  <dcterms:created xsi:type="dcterms:W3CDTF">2021-07-23T11:00:15Z</dcterms:created>
  <dcterms:modified xsi:type="dcterms:W3CDTF">2021-10-25T08:53:54Z</dcterms:modified>
</cp:coreProperties>
</file>